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9" r:id="rId4"/>
    <p:sldId id="261" r:id="rId5"/>
    <p:sldId id="260" r:id="rId6"/>
    <p:sldId id="262" r:id="rId7"/>
    <p:sldId id="257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927"/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27DE6-AE27-4D86-BF0E-158BA70AE6D7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7EF1E-50BB-4FA8-8C18-7993BC9A4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17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BA3AF-08C5-49D9-82A5-8105F2B8237A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C617-92CA-47F4-8AA1-E81A70528109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88-FF9E-48B7-8ED6-312F1E216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08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C617-92CA-47F4-8AA1-E81A70528109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88-FF9E-48B7-8ED6-312F1E216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02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C617-92CA-47F4-8AA1-E81A70528109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88-FF9E-48B7-8ED6-312F1E216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06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14/11/2018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0425" cy="361950"/>
          </a:xfrm>
        </p:spPr>
        <p:txBody>
          <a:bodyPr/>
          <a:lstStyle>
            <a:lvl1pPr>
              <a:defRPr/>
            </a:lvl1pPr>
          </a:lstStyle>
          <a:p>
            <a:fld id="{C04995FF-83E2-42B4-8448-7F6D1DE2FD9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254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C617-92CA-47F4-8AA1-E81A70528109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88-FF9E-48B7-8ED6-312F1E216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03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C617-92CA-47F4-8AA1-E81A70528109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88-FF9E-48B7-8ED6-312F1E216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25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C617-92CA-47F4-8AA1-E81A70528109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88-FF9E-48B7-8ED6-312F1E216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92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C617-92CA-47F4-8AA1-E81A70528109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88-FF9E-48B7-8ED6-312F1E216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02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C617-92CA-47F4-8AA1-E81A70528109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88-FF9E-48B7-8ED6-312F1E216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64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C617-92CA-47F4-8AA1-E81A70528109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88-FF9E-48B7-8ED6-312F1E216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73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C617-92CA-47F4-8AA1-E81A70528109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88-FF9E-48B7-8ED6-312F1E216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61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C617-92CA-47F4-8AA1-E81A70528109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88-FF9E-48B7-8ED6-312F1E216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00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C617-92CA-47F4-8AA1-E81A70528109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388-FF9E-48B7-8ED6-312F1E216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65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496" y="4462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Doctorat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2000" y="54868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6F29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ZOTTI  Vincent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5536" y="155679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50000"/>
                  </a:schemeClr>
                </a:solidFill>
              </a:rPr>
              <a:t>Titre : </a:t>
            </a:r>
            <a:r>
              <a:rPr lang="fr-FR" sz="2800" dirty="0"/>
              <a:t>Instabilité de pelage d’un ruban adhésif : effet de l’inertie sur la dynamique du front de détachement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2780928"/>
            <a:ext cx="8208912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412B93E-5FB3-41F0-8B39-26EE073FF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99" y="2856712"/>
            <a:ext cx="3248001" cy="36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2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496" y="4462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Doctorat</a:t>
            </a:r>
            <a:endParaRPr lang="fr-F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67944" y="54868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6F29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GARCIA Anthony</a:t>
            </a:r>
            <a:endParaRPr lang="fr-FR" sz="4000" b="1" dirty="0">
              <a:solidFill>
                <a:srgbClr val="6F29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772816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</a:rPr>
              <a:t>Titre : </a:t>
            </a:r>
            <a:r>
              <a:rPr lang="fr-FR" dirty="0" smtClean="0"/>
              <a:t>Evolution de la porosité des grains de poussière : une solution aux problèmes de formation planétaire ?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2780928"/>
            <a:ext cx="8208912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67544" y="2780928"/>
            <a:ext cx="8208912" cy="38164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Impact" panose="020B080603090205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15999" y="2758084"/>
            <a:ext cx="162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Impact" panose="020B0806030902050204" pitchFamily="34" charset="0"/>
              </a:rPr>
              <a:t>Ce que mon père </a:t>
            </a:r>
          </a:p>
          <a:p>
            <a:r>
              <a:rPr lang="fr-FR" sz="1600" dirty="0" smtClean="0">
                <a:solidFill>
                  <a:schemeClr val="bg1"/>
                </a:solidFill>
                <a:latin typeface="Impact" panose="020B0806030902050204" pitchFamily="34" charset="0"/>
              </a:rPr>
              <a:t>pense que je fais</a:t>
            </a:r>
            <a:endParaRPr lang="fr-FR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028" name="Picture 4" descr="http://thumbs.dreamstime.com/z/astrologue-au-travail-76004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9" b="14763"/>
          <a:stretch/>
        </p:blipFill>
        <p:spPr bwMode="auto">
          <a:xfrm>
            <a:off x="1310845" y="3339738"/>
            <a:ext cx="908216" cy="11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930010" y="2758084"/>
            <a:ext cx="162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Impact" panose="020B0806030902050204" pitchFamily="34" charset="0"/>
              </a:rPr>
              <a:t>Ce que ma mère</a:t>
            </a:r>
          </a:p>
          <a:p>
            <a:r>
              <a:rPr lang="fr-FR" sz="1600" dirty="0" smtClean="0">
                <a:solidFill>
                  <a:schemeClr val="bg1"/>
                </a:solidFill>
                <a:latin typeface="Impact" panose="020B0806030902050204" pitchFamily="34" charset="0"/>
              </a:rPr>
              <a:t>pense que je fais</a:t>
            </a:r>
            <a:endParaRPr lang="fr-FR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032" name="Picture 8" descr="Afficher l’image sour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6047" b="2637"/>
          <a:stretch/>
        </p:blipFill>
        <p:spPr bwMode="auto">
          <a:xfrm>
            <a:off x="6419110" y="3317111"/>
            <a:ext cx="1659133" cy="12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322341" y="2772217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Impact" panose="020B0806030902050204" pitchFamily="34" charset="0"/>
              </a:rPr>
              <a:t>Ce que mes amis</a:t>
            </a:r>
          </a:p>
          <a:p>
            <a:r>
              <a:rPr lang="fr-FR" sz="1600" dirty="0" smtClean="0">
                <a:solidFill>
                  <a:schemeClr val="bg1"/>
                </a:solidFill>
                <a:latin typeface="Impact" panose="020B0806030902050204" pitchFamily="34" charset="0"/>
              </a:rPr>
              <a:t>pensent que je fais</a:t>
            </a:r>
            <a:endParaRPr lang="fr-FR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376134" y="465313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Impact" panose="020B0806030902050204" pitchFamily="34" charset="0"/>
              </a:rPr>
              <a:t>Ce que je pense faire</a:t>
            </a:r>
            <a:endParaRPr lang="fr-FR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034" name="Picture 10" descr="Afficher l’image sour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04" y="4919682"/>
            <a:ext cx="1701061" cy="16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ficher l’image sour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869" y="5000494"/>
            <a:ext cx="1537242" cy="15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156176" y="4653136"/>
            <a:ext cx="224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Impact" panose="020B0806030902050204" pitchFamily="34" charset="0"/>
              </a:rPr>
              <a:t>Ce que je fais  vraiment</a:t>
            </a:r>
            <a:endParaRPr lang="fr-FR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5576" y="450040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Impact" panose="020B0806030902050204" pitchFamily="34" charset="0"/>
              </a:rPr>
              <a:t>Ce que la société pense que je fais</a:t>
            </a:r>
            <a:endParaRPr lang="fr-FR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038" name="Picture 14" descr="Afficher l’image sourc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0" b="19603"/>
          <a:stretch/>
        </p:blipFill>
        <p:spPr bwMode="auto">
          <a:xfrm>
            <a:off x="841656" y="5038335"/>
            <a:ext cx="1846593" cy="153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fficher l’image sourc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/>
          <a:stretch/>
        </p:blipFill>
        <p:spPr bwMode="auto">
          <a:xfrm>
            <a:off x="3376134" y="3317111"/>
            <a:ext cx="2100202" cy="130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4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496" y="4462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Doctorat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2000" y="54868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6F29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KNIGHT Geoffrey</a:t>
            </a:r>
            <a:endParaRPr lang="fr-FR" sz="4000" b="1" dirty="0">
              <a:solidFill>
                <a:srgbClr val="6F29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340768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50000"/>
                  </a:schemeClr>
                </a:solidFill>
              </a:rPr>
              <a:t>Titre : 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First </a:t>
            </a:r>
            <a:r>
              <a:rPr lang="fr-FR" sz="2800" b="1" dirty="0" err="1">
                <a:solidFill>
                  <a:schemeClr val="accent2">
                    <a:lumMod val="50000"/>
                  </a:schemeClr>
                </a:solidFill>
              </a:rPr>
              <a:t>principles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fr-FR" sz="2800" b="1" dirty="0" err="1">
                <a:solidFill>
                  <a:schemeClr val="accent2">
                    <a:lumMod val="50000"/>
                  </a:schemeClr>
                </a:solidFill>
              </a:rPr>
              <a:t>proceedings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 of action-FRET: </a:t>
            </a:r>
            <a:r>
              <a:rPr lang="fr-FR" sz="2800" b="1" dirty="0" err="1">
                <a:solidFill>
                  <a:schemeClr val="accent2">
                    <a:lumMod val="50000"/>
                  </a:schemeClr>
                </a:solidFill>
              </a:rPr>
              <a:t>probing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 the </a:t>
            </a:r>
            <a:r>
              <a:rPr lang="fr-FR" sz="2800" b="1" dirty="0" err="1">
                <a:solidFill>
                  <a:schemeClr val="accent2">
                    <a:lumMod val="50000"/>
                  </a:schemeClr>
                </a:solidFill>
              </a:rPr>
              <a:t>molecular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 conformation of </a:t>
            </a:r>
            <a:r>
              <a:rPr lang="fr-FR" sz="2800" b="1" dirty="0" err="1">
                <a:solidFill>
                  <a:schemeClr val="accent2">
                    <a:lumMod val="50000"/>
                  </a:schemeClr>
                </a:solidFill>
              </a:rPr>
              <a:t>gas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 phase </a:t>
            </a:r>
            <a:r>
              <a:rPr lang="fr-FR" sz="2800" b="1" dirty="0" err="1">
                <a:solidFill>
                  <a:schemeClr val="accent2">
                    <a:lumMod val="50000"/>
                  </a:schemeClr>
                </a:solidFill>
              </a:rPr>
              <a:t>proteins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 and macro-ions.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467544" y="2852936"/>
            <a:ext cx="8208912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8D0058-A72D-45A6-94FF-C1C0CBF30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13" y="2987863"/>
            <a:ext cx="5261973" cy="35465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9E98CC-4B00-433D-99A7-D6BEF45E2B01}"/>
              </a:ext>
            </a:extLst>
          </p:cNvPr>
          <p:cNvSpPr txBox="1"/>
          <p:nvPr/>
        </p:nvSpPr>
        <p:spPr>
          <a:xfrm>
            <a:off x="5956807" y="3870340"/>
            <a:ext cx="23042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OCRB" panose="020B0609020202020204" pitchFamily="49" charset="0"/>
              </a:rPr>
              <a:t>To serve an example:</a:t>
            </a:r>
          </a:p>
          <a:p>
            <a:endParaRPr lang="en-GB" sz="1000" dirty="0">
              <a:latin typeface="OCRB" panose="020B0609020202020204" pitchFamily="49" charset="0"/>
            </a:endParaRPr>
          </a:p>
          <a:p>
            <a:r>
              <a:rPr lang="en-GB" sz="1000" dirty="0">
                <a:latin typeface="OCRB" panose="020B0609020202020204" pitchFamily="49" charset="0"/>
              </a:rPr>
              <a:t>Formulation Stability Measurement investigations/ experiments/ study</a:t>
            </a:r>
          </a:p>
          <a:p>
            <a:endParaRPr lang="en-GB" sz="1000" dirty="0">
              <a:latin typeface="OCRB" panose="020B0609020202020204" pitchFamily="49" charset="0"/>
            </a:endParaRPr>
          </a:p>
          <a:p>
            <a:r>
              <a:rPr lang="en-GB" sz="1000" dirty="0">
                <a:latin typeface="OCRB" panose="020B0609020202020204" pitchFamily="49" charset="0"/>
              </a:rPr>
              <a:t>Dispersion analysers investigations/ experiments/ study</a:t>
            </a:r>
          </a:p>
          <a:p>
            <a:endParaRPr lang="en-GB" sz="1000" dirty="0">
              <a:latin typeface="OCRB" panose="020B0609020202020204" pitchFamily="49" charset="0"/>
            </a:endParaRPr>
          </a:p>
          <a:p>
            <a:r>
              <a:rPr lang="en-GB" sz="1000" dirty="0">
                <a:latin typeface="OCRB" panose="020B0609020202020204" pitchFamily="49" charset="0"/>
              </a:rPr>
              <a:t>Cryo-SEM/FIB Suite</a:t>
            </a:r>
          </a:p>
          <a:p>
            <a:r>
              <a:rPr lang="en-GB" sz="1000" dirty="0">
                <a:latin typeface="OCRB" panose="020B0609020202020204" pitchFamily="49" charset="0"/>
              </a:rPr>
              <a:t>investigations/ experiments/ study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F0A2024-8DF1-485B-AF8E-E6127512CB15}"/>
              </a:ext>
            </a:extLst>
          </p:cNvPr>
          <p:cNvCxnSpPr/>
          <p:nvPr/>
        </p:nvCxnSpPr>
        <p:spPr>
          <a:xfrm>
            <a:off x="5220072" y="4437112"/>
            <a:ext cx="73673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98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35640" y="44640"/>
            <a:ext cx="2555280" cy="1185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600" b="1">
                <a:solidFill>
                  <a:srgbClr val="C00000"/>
                </a:solidFill>
                <a:latin typeface="Calibri"/>
              </a:rPr>
              <a:t>Doctorat</a:t>
            </a:r>
            <a:endParaRPr/>
          </a:p>
        </p:txBody>
      </p:sp>
      <p:sp>
        <p:nvSpPr>
          <p:cNvPr id="37" name="CustomShape 2"/>
          <p:cNvSpPr/>
          <p:nvPr/>
        </p:nvSpPr>
        <p:spPr>
          <a:xfrm>
            <a:off x="3995936" y="548640"/>
            <a:ext cx="4642984" cy="130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4000" b="1" dirty="0">
                <a:solidFill>
                  <a:srgbClr val="6F2927"/>
                </a:solidFill>
                <a:latin typeface="Calibri"/>
              </a:rPr>
              <a:t>QUEGUINER Emeline</a:t>
            </a:r>
            <a:endParaRPr dirty="0"/>
          </a:p>
        </p:txBody>
      </p:sp>
      <p:sp>
        <p:nvSpPr>
          <p:cNvPr id="38" name="CustomShape 3"/>
          <p:cNvSpPr/>
          <p:nvPr/>
        </p:nvSpPr>
        <p:spPr>
          <a:xfrm>
            <a:off x="395640" y="1556792"/>
            <a:ext cx="8495640" cy="941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Titre : </a:t>
            </a:r>
            <a:r>
              <a:rPr lang="fr-FR" sz="2800" dirty="0" err="1" smtClean="0">
                <a:latin typeface="Calibri"/>
              </a:rPr>
              <a:t>Analysis</a:t>
            </a:r>
            <a:r>
              <a:rPr lang="fr-FR" sz="2800" dirty="0" smtClean="0">
                <a:latin typeface="Calibri"/>
              </a:rPr>
              <a:t> </a:t>
            </a:r>
            <a:r>
              <a:rPr lang="fr-FR" sz="2800" dirty="0">
                <a:latin typeface="Calibri"/>
              </a:rPr>
              <a:t>of the data of the EDELWEISS-LT </a:t>
            </a:r>
            <a:r>
              <a:rPr lang="fr-FR" sz="2800" dirty="0" err="1">
                <a:latin typeface="Calibri"/>
              </a:rPr>
              <a:t>experiment</a:t>
            </a:r>
            <a:r>
              <a:rPr lang="fr-FR" sz="2800" dirty="0">
                <a:latin typeface="Calibri"/>
              </a:rPr>
              <a:t> </a:t>
            </a:r>
            <a:r>
              <a:rPr lang="fr-FR" sz="2800" dirty="0" err="1">
                <a:latin typeface="Calibri"/>
              </a:rPr>
              <a:t>searching</a:t>
            </a:r>
            <a:r>
              <a:rPr lang="fr-FR" sz="2800" dirty="0">
                <a:latin typeface="Calibri"/>
              </a:rPr>
              <a:t> for </a:t>
            </a:r>
            <a:r>
              <a:rPr lang="fr-FR" sz="2800" dirty="0" err="1">
                <a:latin typeface="Calibri"/>
              </a:rPr>
              <a:t>low</a:t>
            </a:r>
            <a:r>
              <a:rPr lang="fr-FR" sz="2800" dirty="0">
                <a:latin typeface="Calibri"/>
              </a:rPr>
              <a:t>-mass WIMP</a:t>
            </a:r>
            <a:endParaRPr dirty="0"/>
          </a:p>
        </p:txBody>
      </p:sp>
      <p:sp>
        <p:nvSpPr>
          <p:cNvPr id="39" name="CustomShape 4"/>
          <p:cNvSpPr/>
          <p:nvPr/>
        </p:nvSpPr>
        <p:spPr>
          <a:xfrm>
            <a:off x="467640" y="2781000"/>
            <a:ext cx="8207640" cy="3814920"/>
          </a:xfrm>
          <a:prstGeom prst="rect">
            <a:avLst/>
          </a:prstGeom>
          <a:noFill/>
          <a:ln w="25560">
            <a:solidFill>
              <a:srgbClr val="3A5F8B"/>
            </a:solidFill>
            <a:round/>
          </a:ln>
        </p:spPr>
      </p:sp>
      <p:pic>
        <p:nvPicPr>
          <p:cNvPr id="40" name="Image 39"/>
          <p:cNvPicPr/>
          <p:nvPr/>
        </p:nvPicPr>
        <p:blipFill>
          <a:blip r:embed="rId2"/>
          <a:stretch>
            <a:fillRect/>
          </a:stretch>
        </p:blipFill>
        <p:spPr>
          <a:xfrm>
            <a:off x="4968000" y="4032000"/>
            <a:ext cx="3707280" cy="2563920"/>
          </a:xfrm>
          <a:prstGeom prst="rect">
            <a:avLst/>
          </a:prstGeom>
          <a:ln>
            <a:noFill/>
          </a:ln>
        </p:spPr>
      </p:pic>
      <p:sp>
        <p:nvSpPr>
          <p:cNvPr id="41" name="CustomShape 5"/>
          <p:cNvSpPr/>
          <p:nvPr/>
        </p:nvSpPr>
        <p:spPr>
          <a:xfrm>
            <a:off x="467640" y="2781000"/>
            <a:ext cx="8244360" cy="3915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600" b="1" i="1">
                <a:latin typeface="Arial"/>
              </a:rPr>
              <a:t>We have peered into a new world and have seen that it is more mysterious and more complex than we had imagined. Still more mysteries of the universe remain hidden. </a:t>
            </a:r>
            <a:endParaRPr/>
          </a:p>
        </p:txBody>
      </p:sp>
      <p:sp>
        <p:nvSpPr>
          <p:cNvPr id="42" name="TextShape 6"/>
          <p:cNvSpPr txBox="1"/>
          <p:nvPr/>
        </p:nvSpPr>
        <p:spPr>
          <a:xfrm>
            <a:off x="467640" y="4486320"/>
            <a:ext cx="4663080" cy="1201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600" b="1" i="1">
                <a:latin typeface="Arial"/>
              </a:rPr>
              <a:t>Their discovery awaits the adventurous scientists of the future (V.Rubin, 1997).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60236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stomShape 1"/>
          <p:cNvSpPr/>
          <p:nvPr/>
        </p:nvSpPr>
        <p:spPr>
          <a:xfrm>
            <a:off x="35640" y="44640"/>
            <a:ext cx="2231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Doctorat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CustomShape 2"/>
          <p:cNvSpPr/>
          <p:nvPr/>
        </p:nvSpPr>
        <p:spPr>
          <a:xfrm>
            <a:off x="4067944" y="548640"/>
            <a:ext cx="4618856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6F292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RABAN Valentin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3"/>
          <p:cNvSpPr/>
          <p:nvPr/>
        </p:nvSpPr>
        <p:spPr>
          <a:xfrm>
            <a:off x="395640" y="1556792"/>
            <a:ext cx="849636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err="1">
                <a:solidFill>
                  <a:srgbClr val="63252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Titre</a:t>
            </a:r>
            <a:r>
              <a:rPr lang="en-US" sz="3200" b="1" strike="noStrike" spc="-1" dirty="0">
                <a:solidFill>
                  <a:srgbClr val="63252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: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Dynamique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hors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équilibre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des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monopôles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magnétiques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dans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la glace de spin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4"/>
          <p:cNvSpPr/>
          <p:nvPr/>
        </p:nvSpPr>
        <p:spPr>
          <a:xfrm>
            <a:off x="467640" y="2781000"/>
            <a:ext cx="8208360" cy="38156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" name="Image 38"/>
          <p:cNvPicPr/>
          <p:nvPr/>
        </p:nvPicPr>
        <p:blipFill>
          <a:blip r:embed="rId2"/>
          <a:stretch/>
        </p:blipFill>
        <p:spPr>
          <a:xfrm>
            <a:off x="467640" y="2781000"/>
            <a:ext cx="8208360" cy="381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0913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4925" y="44450"/>
            <a:ext cx="22320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600" b="1" dirty="0">
                <a:solidFill>
                  <a:srgbClr val="C00000"/>
                </a:solidFill>
                <a:latin typeface="Calibri" charset="0"/>
              </a:rPr>
              <a:t>Doctorat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003800" y="549275"/>
            <a:ext cx="352742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4000" b="1" dirty="0">
                <a:solidFill>
                  <a:srgbClr val="6F2927"/>
                </a:solidFill>
                <a:latin typeface="Calibri" charset="0"/>
              </a:rPr>
              <a:t>TEYSSIER Boris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288" y="1773238"/>
            <a:ext cx="84963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>
                <a:solidFill>
                  <a:srgbClr val="6F2927"/>
                </a:solidFill>
                <a:latin typeface="Calibri" charset="0"/>
              </a:rPr>
              <a:t>Titre</a:t>
            </a:r>
            <a:r>
              <a:rPr lang="fr-FR" altLang="fr-FR" sz="3200" b="1" dirty="0">
                <a:latin typeface="Calibri" charset="0"/>
              </a:rPr>
              <a:t> : </a:t>
            </a:r>
            <a:r>
              <a:rPr lang="fr-FR" altLang="fr-FR" dirty="0">
                <a:latin typeface="Calibri" charset="0"/>
              </a:rPr>
              <a:t>Light-</a:t>
            </a:r>
            <a:r>
              <a:rPr lang="fr-FR" altLang="fr-FR" dirty="0" err="1">
                <a:latin typeface="Calibri" charset="0"/>
              </a:rPr>
              <a:t>neutral</a:t>
            </a:r>
            <a:r>
              <a:rPr lang="fr-FR" altLang="fr-FR" dirty="0">
                <a:latin typeface="Calibri" charset="0"/>
              </a:rPr>
              <a:t> </a:t>
            </a:r>
            <a:r>
              <a:rPr lang="fr-FR" altLang="fr-FR" dirty="0" err="1">
                <a:latin typeface="Calibri" charset="0"/>
              </a:rPr>
              <a:t>meson</a:t>
            </a:r>
            <a:r>
              <a:rPr lang="fr-FR" altLang="fr-FR" dirty="0">
                <a:latin typeface="Calibri" charset="0"/>
              </a:rPr>
              <a:t> production in pp collisions at √s = 13TeV at </a:t>
            </a:r>
            <a:r>
              <a:rPr lang="fr-FR" altLang="fr-FR" dirty="0" err="1">
                <a:latin typeface="Calibri" charset="0"/>
              </a:rPr>
              <a:t>forward</a:t>
            </a:r>
            <a:r>
              <a:rPr lang="fr-FR" altLang="fr-FR" dirty="0">
                <a:latin typeface="Calibri" charset="0"/>
              </a:rPr>
              <a:t> </a:t>
            </a:r>
            <a:r>
              <a:rPr lang="fr-FR" altLang="fr-FR" dirty="0" err="1">
                <a:latin typeface="Calibri" charset="0"/>
              </a:rPr>
              <a:t>rapidity</a:t>
            </a:r>
            <a:r>
              <a:rPr lang="fr-FR" altLang="fr-FR" dirty="0">
                <a:latin typeface="Calibri" charset="0"/>
              </a:rPr>
              <a:t> in ALICE at the CERN LHC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8313" y="2781300"/>
            <a:ext cx="8208962" cy="3816350"/>
          </a:xfrm>
          <a:prstGeom prst="rect">
            <a:avLst/>
          </a:prstGeom>
          <a:noFill/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559425"/>
            <a:ext cx="900113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2952750"/>
            <a:ext cx="33337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2879725"/>
            <a:ext cx="136842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143250"/>
            <a:ext cx="3600450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371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496" y="4462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Doctorat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55776" y="54868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6F29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THOMENY GIRÃO Helainne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5536" y="155679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Titre :  </a:t>
            </a:r>
            <a:r>
              <a:rPr lang="fr-FR" sz="2800" dirty="0">
                <a:latin typeface="+mj-lt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anose="020B0604020202020204" pitchFamily="34" charset="0"/>
              </a:rPr>
              <a:t>Pressure-induced disordering in bulk and 			  nanometric SnO</a:t>
            </a:r>
            <a:r>
              <a:rPr 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anose="020B0604020202020204" pitchFamily="34" charset="0"/>
              </a:rPr>
              <a:t>2</a:t>
            </a:r>
            <a:endParaRPr lang="pt-BR" sz="2800" b="1" u="sng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  <a:latin typeface="+mj-lt"/>
              <a:cs typeface="Helvetica" panose="020B0604020202020204" pitchFamily="34" charset="0"/>
            </a:endParaRPr>
          </a:p>
          <a:p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467544" y="2780928"/>
            <a:ext cx="8208912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Résultat de recherche d'images pour &quot;what is physics&quot;">
            <a:extLst>
              <a:ext uri="{FF2B5EF4-FFF2-40B4-BE49-F238E27FC236}">
                <a16:creationId xmlns="" xmlns:a16="http://schemas.microsoft.com/office/drawing/2014/main" id="{61EABC97-62F9-C04B-BFCB-74F21A51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" y="2769236"/>
            <a:ext cx="6826324" cy="383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4CA1796-175B-E648-B770-CC8AA3041C24}"/>
              </a:ext>
            </a:extLst>
          </p:cNvPr>
          <p:cNvSpPr txBox="1"/>
          <p:nvPr/>
        </p:nvSpPr>
        <p:spPr>
          <a:xfrm>
            <a:off x="6866434" y="2769236"/>
            <a:ext cx="22374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+mj-lt"/>
              </a:rPr>
              <a:t>AND</a:t>
            </a:r>
            <a:endParaRPr lang="pt-BR" sz="2800" b="1" u="sng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9" name="Image 4">
            <a:extLst>
              <a:ext uri="{FF2B5EF4-FFF2-40B4-BE49-F238E27FC236}">
                <a16:creationId xmlns="" xmlns:a16="http://schemas.microsoft.com/office/drawing/2014/main" id="{C4FAD372-7B33-BC46-B972-19E7E9DA16B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5526" r="36875" b="11880"/>
          <a:stretch/>
        </p:blipFill>
        <p:spPr bwMode="auto">
          <a:xfrm>
            <a:off x="6866434" y="3284984"/>
            <a:ext cx="2237456" cy="333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C127CA02-E9B3-3D4D-9B1B-388428B090A7}"/>
              </a:ext>
            </a:extLst>
          </p:cNvPr>
          <p:cNvSpPr txBox="1"/>
          <p:nvPr/>
        </p:nvSpPr>
        <p:spPr>
          <a:xfrm>
            <a:off x="6653014" y="615907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6F2927"/>
                </a:solidFill>
                <a:highlight>
                  <a:srgbClr val="FFFF00"/>
                </a:highlight>
                <a:latin typeface="+mj-lt"/>
              </a:rPr>
              <a:t>NANOPARTICLES</a:t>
            </a:r>
            <a:endParaRPr lang="pt-BR" sz="2400" b="1" u="sng" dirty="0">
              <a:solidFill>
                <a:srgbClr val="6F2927"/>
              </a:solidFill>
              <a:highlight>
                <a:srgbClr val="FFFF00"/>
              </a:highlight>
              <a:latin typeface="+mj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092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258</Words>
  <Application>Microsoft Office PowerPoint</Application>
  <PresentationFormat>Affichage à l'écran (4:3)</PresentationFormat>
  <Paragraphs>45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FLECK SONIA</dc:creator>
  <cp:lastModifiedBy>FLECK SONIA</cp:lastModifiedBy>
  <cp:revision>16</cp:revision>
  <dcterms:created xsi:type="dcterms:W3CDTF">2018-11-09T13:49:50Z</dcterms:created>
  <dcterms:modified xsi:type="dcterms:W3CDTF">2018-12-06T15:39:33Z</dcterms:modified>
</cp:coreProperties>
</file>